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44" autoAdjust="0"/>
    <p:restoredTop sz="94605" autoAdjust="0"/>
  </p:normalViewPr>
  <p:slideViewPr>
    <p:cSldViewPr snapToGrid="0">
      <p:cViewPr varScale="1">
        <p:scale>
          <a:sx n="72" d="100"/>
          <a:sy n="72" d="100"/>
        </p:scale>
        <p:origin x="1050" y="66"/>
      </p:cViewPr>
      <p:guideLst>
        <p:guide orient="horz" pos="211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40B16-613B-4B81-B93E-04D1B56348C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A52F7-EC99-4FC5-8EEB-83C51057500A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5290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A52F7-EC99-4FC5-8EEB-83C51057500A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614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880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644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844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0549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448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984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465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07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671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668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264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F794-C189-4945-97EB-C1684D2C0B96}" type="datetimeFigureOut">
              <a:rPr lang="en-NZ" smtClean="0"/>
              <a:t>17/10/2022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ABAB-2400-41B0-ADB4-7A75973168BD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616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3351" y="313730"/>
            <a:ext cx="823916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600" b="1" spc="100" dirty="0">
                <a:solidFill>
                  <a:schemeClr val="accent5">
                    <a:lumMod val="50000"/>
                  </a:schemeClr>
                </a:solidFill>
              </a:rPr>
              <a:t>STRATEGIC </a:t>
            </a:r>
            <a:r>
              <a:rPr lang="en-NZ" sz="3600" b="1" spc="100">
                <a:solidFill>
                  <a:schemeClr val="accent5">
                    <a:lumMod val="50000"/>
                  </a:schemeClr>
                </a:solidFill>
              </a:rPr>
              <a:t>PLAN  2019 - 2022</a:t>
            </a:r>
            <a:endParaRPr lang="en-NZ" sz="3600" b="1" spc="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31" y="1806284"/>
            <a:ext cx="3135086" cy="464742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50850" indent="-269875">
              <a:tabLst>
                <a:tab pos="1430338" algn="l"/>
              </a:tabLst>
            </a:pPr>
            <a:r>
              <a:rPr lang="en-NZ" sz="1400" dirty="0">
                <a:solidFill>
                  <a:schemeClr val="accent4">
                    <a:lumMod val="75000"/>
                  </a:schemeClr>
                </a:solidFill>
              </a:rPr>
              <a:t> 	</a:t>
            </a:r>
            <a:r>
              <a:rPr lang="en-NZ" spc="100" dirty="0">
                <a:solidFill>
                  <a:schemeClr val="accent4">
                    <a:lumMod val="75000"/>
                  </a:schemeClr>
                </a:solidFill>
              </a:rPr>
              <a:t>VISION    </a:t>
            </a:r>
            <a:r>
              <a:rPr lang="en-NZ" spc="100" dirty="0" err="1">
                <a:solidFill>
                  <a:schemeClr val="accent4">
                    <a:lumMod val="75000"/>
                  </a:schemeClr>
                </a:solidFill>
              </a:rPr>
              <a:t>xxxxx</a:t>
            </a:r>
            <a:endParaRPr lang="en-NZ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r>
              <a:rPr lang="en-NZ" sz="1400" spc="100" dirty="0">
                <a:solidFill>
                  <a:schemeClr val="accent4">
                    <a:lumMod val="75000"/>
                  </a:schemeClr>
                </a:solidFill>
              </a:rPr>
              <a:t>	MISSION	</a:t>
            </a:r>
            <a:r>
              <a:rPr lang="en-NZ" sz="1400" spc="100" dirty="0" err="1">
                <a:solidFill>
                  <a:schemeClr val="accent4">
                    <a:lumMod val="75000"/>
                  </a:schemeClr>
                </a:solidFill>
              </a:rPr>
              <a:t>xxxxx</a:t>
            </a: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r>
              <a:rPr lang="en-NZ" sz="1400" spc="1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endParaRPr lang="en-NZ" sz="5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r>
              <a:rPr lang="en-NZ" sz="1400" spc="100" dirty="0">
                <a:solidFill>
                  <a:schemeClr val="accent4">
                    <a:lumMod val="75000"/>
                  </a:schemeClr>
                </a:solidFill>
              </a:rPr>
              <a:t>	VALUES      </a:t>
            </a:r>
            <a:r>
              <a:rPr lang="en-NZ" sz="1400" spc="100" dirty="0" err="1">
                <a:solidFill>
                  <a:schemeClr val="accent4">
                    <a:lumMod val="75000"/>
                  </a:schemeClr>
                </a:solidFill>
              </a:rPr>
              <a:t>xxxxxx</a:t>
            </a: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  <a:p>
            <a:pPr marL="450850" indent="-269875">
              <a:tabLst>
                <a:tab pos="1430338" algn="l"/>
              </a:tabLst>
            </a:pPr>
            <a:endParaRPr lang="en-NZ" sz="1400" spc="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675120" y="1544889"/>
            <a:ext cx="5412740" cy="1085656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155078" y="1496245"/>
            <a:ext cx="2392680" cy="1132655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spc="100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1.</a:t>
            </a:r>
            <a:endParaRPr lang="en-US" sz="11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155077" y="2845846"/>
            <a:ext cx="2392679" cy="1082039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pc="100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2. </a:t>
            </a:r>
            <a:endParaRPr lang="en-US" sz="12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155079" y="4366034"/>
            <a:ext cx="2392680" cy="569421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pc="100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3. 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690361" y="2809011"/>
            <a:ext cx="5412739" cy="1082040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675120" y="4096563"/>
            <a:ext cx="5412739" cy="1108362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75120" y="1173743"/>
            <a:ext cx="5427980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KEY ACTIVITIES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155078" y="5443116"/>
            <a:ext cx="2392679" cy="522255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spc="100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4. </a:t>
            </a:r>
            <a:endParaRPr lang="en-US" sz="1200" b="1" spc="1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675120" y="5410437"/>
            <a:ext cx="5412739" cy="1318312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216400" y="2694940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6400" y="4021690"/>
            <a:ext cx="7645400" cy="0"/>
          </a:xfrm>
          <a:prstGeom prst="line">
            <a:avLst/>
          </a:prstGeom>
          <a:ln w="3175">
            <a:solidFill>
              <a:srgbClr val="D69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16400" y="5273546"/>
            <a:ext cx="76454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13351" y="1173742"/>
            <a:ext cx="2834408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 STRATEGIC GOALS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9857" y="636895"/>
            <a:ext cx="265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Insert Logo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926065-93AB-491A-8D21-2E81B332118F}"/>
              </a:ext>
            </a:extLst>
          </p:cNvPr>
          <p:cNvSpPr txBox="1"/>
          <p:nvPr/>
        </p:nvSpPr>
        <p:spPr>
          <a:xfrm>
            <a:off x="3713351" y="864149"/>
            <a:ext cx="7416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1400" dirty="0"/>
              <a:t>This plan sets out what we are seeking to achieve and how we will achieve it over the next 3 years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77589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00" y="-5023"/>
            <a:ext cx="35560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KEY </a:t>
            </a:r>
            <a:b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PERFORMANCE</a:t>
            </a:r>
            <a:b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INDICATORS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26028" y="578590"/>
            <a:ext cx="5987812" cy="640904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1200" b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b="0" dirty="0"/>
              <a:t>xxx</a:t>
            </a:r>
            <a:endParaRPr lang="en-US" dirty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706613" y="578590"/>
            <a:ext cx="2260354" cy="507703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2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6028" y="145042"/>
            <a:ext cx="5987812" cy="400110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KEY PERFORMANCE INDICATORS</a:t>
            </a:r>
          </a:p>
          <a:p>
            <a:pPr algn="ctr"/>
            <a:endParaRPr lang="en-NZ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926782" y="1222036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26782" y="2674711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08400" y="145042"/>
            <a:ext cx="2171337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 STRATEGIC AIM 1: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026028" y="1304737"/>
            <a:ext cx="5987812" cy="1273363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1200" b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Xxxxxx</a:t>
            </a:r>
            <a:endParaRPr lang="en-US" dirty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xxxxx</a:t>
            </a:r>
            <a:endParaRPr lang="en-US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708399" y="1704060"/>
            <a:ext cx="2126589" cy="618227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</a:t>
            </a:r>
            <a:endParaRPr lang="en-US" sz="12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026028" y="2722039"/>
            <a:ext cx="5968761" cy="1096958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1200" b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xxx.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Xxxxx</a:t>
            </a:r>
            <a:endParaRPr lang="en-US" dirty="0"/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dirty="0" err="1"/>
              <a:t>xxxxx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08400" y="2935928"/>
            <a:ext cx="2127724" cy="857766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26028" y="3876302"/>
            <a:ext cx="5987812" cy="400110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KEY PERFORMANCE INDICATORS</a:t>
            </a:r>
          </a:p>
          <a:p>
            <a:pPr algn="ctr"/>
            <a:endParaRPr lang="en-NZ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06614" y="3881382"/>
            <a:ext cx="2173126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 STRATEGIC AIM 2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08400" y="4342455"/>
            <a:ext cx="2214952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027" y="4147550"/>
            <a:ext cx="5968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</a:t>
            </a:r>
            <a:endParaRPr lang="en-NZ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08400" y="5056842"/>
            <a:ext cx="2244157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6026" y="4865675"/>
            <a:ext cx="5987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926782" y="5580062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08400" y="5932892"/>
            <a:ext cx="1903758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6028" y="5594338"/>
            <a:ext cx="596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NZ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NZ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 startAt="2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28600" indent="-228600">
              <a:buAutoNum type="arabicPeriod" startAt="2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685800" lvl="1" indent="-228600">
              <a:buFont typeface="+mj-lt"/>
              <a:buAutoNum type="alphaLcParenR"/>
            </a:pP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26782" y="4870437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9857" y="1883229"/>
            <a:ext cx="265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Insert Logo or image here</a:t>
            </a:r>
          </a:p>
        </p:txBody>
      </p:sp>
    </p:spTree>
    <p:extLst>
      <p:ext uri="{BB962C8B-B14F-4D97-AF65-F5344CB8AC3E}">
        <p14:creationId xmlns:p14="http://schemas.microsoft.com/office/powerpoint/2010/main" val="40383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00" y="-5023"/>
            <a:ext cx="35560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KEY </a:t>
            </a:r>
            <a:b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PERFORMANCE</a:t>
            </a:r>
            <a:b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NZ" sz="2800" b="1" spc="100" dirty="0">
                <a:solidFill>
                  <a:schemeClr val="accent5">
                    <a:lumMod val="50000"/>
                  </a:schemeClr>
                </a:solidFill>
              </a:rPr>
              <a:t>INDICATORS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026028" y="686515"/>
            <a:ext cx="5987812" cy="931480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en-US" dirty="0"/>
              <a:t> xxx.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63651" y="686515"/>
            <a:ext cx="2260354" cy="507703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26028" y="145042"/>
            <a:ext cx="5987812" cy="400110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OBJECTIVES AND KEY PERFORMANCE INDICATORS</a:t>
            </a:r>
          </a:p>
          <a:p>
            <a:pPr algn="ctr"/>
            <a:endParaRPr lang="en-NZ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926782" y="1540542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26782" y="2727739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08400" y="145042"/>
            <a:ext cx="2171337" cy="400110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 STRATEGIC AIM 3</a:t>
            </a:r>
          </a:p>
          <a:p>
            <a:pPr algn="ctr"/>
            <a:endParaRPr lang="en-NZ" sz="1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026028" y="1640559"/>
            <a:ext cx="5987812" cy="1089941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en-US" dirty="0"/>
              <a:t>xxx 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707505" y="1841679"/>
            <a:ext cx="2171338" cy="480608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6026028" y="2779676"/>
            <a:ext cx="5968759" cy="1026898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171450" indent="-171450" defTabSz="457200">
              <a:spcBef>
                <a:spcPts val="0"/>
              </a:spcBef>
              <a:buFont typeface="Arial" panose="020B0604020202020204" pitchFamily="34" charset="0"/>
              <a:buChar char="•"/>
              <a:defRPr sz="1200" b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defRPr>
            </a:lvl1pPr>
            <a:lvl2pPr indent="0" algn="ctr" defTabSz="457200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en-US" dirty="0" err="1"/>
              <a:t>Xxxx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Xxxx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err="1"/>
              <a:t>xxxx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63651" y="3018536"/>
            <a:ext cx="2172473" cy="428883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NZ" sz="1400" b="1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26028" y="3876302"/>
            <a:ext cx="5987812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OBJECTIVES AND KEY PERFORMANCE INDICATORS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06611" y="3876302"/>
            <a:ext cx="2173126" cy="246221"/>
          </a:xfrm>
          <a:prstGeom prst="rect">
            <a:avLst/>
          </a:prstGeom>
          <a:solidFill>
            <a:srgbClr val="D69D07">
              <a:alpha val="37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1000" b="1" dirty="0">
                <a:solidFill>
                  <a:srgbClr val="002060"/>
                </a:solidFill>
                <a:latin typeface="Calibri" panose="020F0502020204030204" pitchFamily="34" charset="0"/>
              </a:rPr>
              <a:t> STRATEGIC AIM 4: OPERATIONS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663651" y="4342455"/>
            <a:ext cx="2259701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26027" y="4172950"/>
            <a:ext cx="5968761" cy="646331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228600" indent="-228600" defTabSz="4572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63651" y="4960060"/>
            <a:ext cx="2318761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6026" y="4903775"/>
            <a:ext cx="5987813" cy="461665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228600" indent="-228600" defTabSz="4572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US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926782" y="5393434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663651" y="5660574"/>
            <a:ext cx="1948507" cy="523220"/>
          </a:xfrm>
          <a:prstGeom prst="rect">
            <a:avLst/>
          </a:prstGeom>
          <a:noFill/>
          <a:ln w="3175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</a:t>
            </a:r>
            <a:endParaRPr lang="en-NZ" sz="1400" b="1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96496" y="5486400"/>
            <a:ext cx="5968760" cy="1287267"/>
          </a:xfrm>
          <a:prstGeom prst="rect">
            <a:avLst/>
          </a:prstGeom>
          <a:noFill/>
          <a:ln w="3175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228600" indent="-228600" defTabSz="457200">
              <a:buFont typeface="+mj-lt"/>
              <a:buAutoNum type="arabicPeriod"/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a typeface="Ebrima" panose="02000000000000000000" pitchFamily="2" charset="0"/>
                <a:cs typeface="Ebrima" panose="02000000000000000000" pitchFamily="2" charset="0"/>
              </a:rPr>
              <a:t>xxxx</a:t>
            </a:r>
            <a:endParaRPr lang="en-NZ" sz="1200" dirty="0">
              <a:solidFill>
                <a:schemeClr val="accent5">
                  <a:lumMod val="50000"/>
                </a:schemeClr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26782" y="4870437"/>
            <a:ext cx="7645400" cy="0"/>
          </a:xfrm>
          <a:prstGeom prst="line">
            <a:avLst/>
          </a:prstGeom>
          <a:ln w="31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9857" y="1883229"/>
            <a:ext cx="265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Insert Logo or image here</a:t>
            </a:r>
          </a:p>
        </p:txBody>
      </p:sp>
    </p:spTree>
    <p:extLst>
      <p:ext uri="{BB962C8B-B14F-4D97-AF65-F5344CB8AC3E}">
        <p14:creationId xmlns:p14="http://schemas.microsoft.com/office/powerpoint/2010/main" val="308797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156</Words>
  <Application>Microsoft Office PowerPoint</Application>
  <PresentationFormat>Widescreen</PresentationFormat>
  <Paragraphs>86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</dc:creator>
  <cp:lastModifiedBy>Rion Lawrence</cp:lastModifiedBy>
  <cp:revision>122</cp:revision>
  <cp:lastPrinted>2016-08-09T05:36:11Z</cp:lastPrinted>
  <dcterms:created xsi:type="dcterms:W3CDTF">2016-05-22T20:25:27Z</dcterms:created>
  <dcterms:modified xsi:type="dcterms:W3CDTF">2022-10-17T04:44:02Z</dcterms:modified>
</cp:coreProperties>
</file>